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C7D4C-C298-45F2-ACB9-D46C3DA06E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D7CFC-1186-4400-A38E-BA7E7A1E90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Phase contrast images of adult rabbit cardiomyocytes in co-culture (bars represent 10 μm). (a) A cardiomyocyte 2 days after isolation and before close apposition with fibroblasts. The cell is rod-shaped and displays obvious cross-striations. The only obvious change compared to freshly isolated cardiomyocytes is the rounding of previously staircase-like cell ends. (b) A cardiomyocyte, 7 days in culture, spread after close apposition with fibroblasts. Cell surface area increased, but the basic elongated shape of the cell is not lost; however, the cross-striated pattern is somewhat disalligned. (c) After 7 days in culture, an adult rabbit cardiomyocyte in araC-supplemented cultures is still rod shaped and indistinguishable from cardiomyocytes in day 2 cultures without araC.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78559-CE0B-42DC-A684-6DD97C0557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1)00326-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51, Issue 2, August 2001, Pages 230–240,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https://doi.org/10.1016/S0008-6363(01)00326-1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Phase contrast images of adult rabbit cardiomyocytes in co-culture (bars represent 10 μm). (a)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Phase contrast images of adult rabbit cardiomyocytes in co-culture (bars represent 10 μm). (a)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2024-04-26T12:53:46Z</dcterms:modified>
</cp:coreProperties>
</file>