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FC1DC-016E-421C-AA1E-BBBE7381AA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6C1C0-9D73-486F-96E6-CF4D5314F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nosocomial bloodstream infections (BSIs) and most frequently isolated pathogens causing BSIs, by clinical service.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44CBA-189D-46EB-B15B-140492466E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9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3, 1 August 2004, Pages 309–317,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https://doi.org/10.1086/421946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Distribution of nosocomial bloodstream infections (BSIs) and most frequently isolated pathogens causing BSIs,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Distribution of nosocomial bloodstream infections (BSIs) and most frequently isolated pathogens causing BSIs,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2024-04-26T03:36:47Z</dcterms:modified>
</cp:coreProperties>
</file>