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BEA5EA-11A7-480C-BABC-82BD3FFB16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D65B72-BC06-432F-BD83-7C0237F48D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Spine synapse density is reduced in DG ML of immature rats after letrozole treatment in vivo. (A, B) Representative electron micrographs from ML of immature female rats (P16), showing spine synapses (arrows). Rats were injected for 7 days with either vehicle (A) or letrozole (B). (C) Quantification of spine synapses revealed a reduced synapse density after letrozole treatment compared with vehicle-injected controls (vehicle: 1.98 ± 0.02, n = 4; letrozole: 1.77 ± 0.07 synapses per μm3, n = 5; P = 0.04, unpaired t-test). Scale bar: 0.2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11CA43-C9F5-4F9C-A28A-51832E860A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2985–2995, </a:t>
            </a:r>
            <a:r>
              <a:rPr lang="en-US" altLang="en-US" sz="1000">
                <a:solidFill>
                  <a:srgbClr val="333333"/>
                </a:solidFill>
                <a:hlinkClick r:id="rId3"/>
              </a:rPr>
              <a:t>https://doi.org/10.1093/cercor/bhq047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Spine synapse density is reduced in DG ML of immature rats after letrozole treatment in vivo. (A,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Spine synapse density is reduced in DG ML of immature rats after letrozole treatment in vivo. (A,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2024-04-26T10:29:32Z</dcterms:modified>
</cp:coreProperties>
</file>