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7536F-4A92-4E8F-A487-9ECF02E104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CCE81-111B-40CF-9FD2-DB465B5117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88FCE-A6D4-4A0A-A76B-2367BF6510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2024-04-27T00:32:14Z</dcterms:modified>
</cp:coreProperties>
</file>