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E727E5-81A9-4230-AA6C-D6B90A8535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1C1FD6-A52C-4BC6-A52B-466BF4A56B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Inward and outward morphoelectrotonic transforms of representative young and old spine-corrected long (A–C) and local (D–F) projection neurons at 0 Hz. The top row shows anatomical reconstructions of young and old long (A) and local (D) projection neurons, plotted on the same physical length scales for comparison (black bar representing 100 μm in A, D). The outward attenuation transforms of these neurons are shown in the second row (B, E), plotted on the same length scale in attenuation space (L = 0.1; black bar). Inward transforms are in the third row (C, F). In each of the 3 rows, transformed neurons are plotted on the same scale for comparison. Note the increase in scale for inward attenuation transforms (L = 1.0; black bar in C, F) compared with outward attenuation transforms (B, E). Transformed apical dendrites are shown in red to aid visualization. Individual dendritic sections are affected differently by the transform: examples of relatively larger (black) and smaller (gray) sections are pointed out with arrows in (A,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EE6C7A-A29B-4CC4-AE8F-45D890B1D2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2248–2268, </a:t>
            </a:r>
            <a:r>
              <a:rPr lang="en-US" altLang="en-US" sz="1000">
                <a:solidFill>
                  <a:srgbClr val="333333"/>
                </a:solidFill>
                <a:hlinkClick r:id="rId3"/>
              </a:rPr>
              <a:t>https://doi.org/10.1093/cercor/bhn242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Inward and outward morphoelectrotonic transforms of representative young and old spine-corrected long (A–C)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Inward and outward morphoelectrotonic transforms of representative young and old spine-corrected long (A–C)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2024-04-27T01:00:25Z</dcterms:modified>
</cp:coreProperties>
</file>