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F7AC91-CE7A-428C-A914-1DC6E4365B2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F5113F-1871-480F-9B58-6ECA6217EDD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68AD08-ADFD-444A-B47E-A8BA0AA686B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2024-04-26T20:58:43Z</dcterms:modified>
</cp:coreProperties>
</file>