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EBFB8-0B57-4F7D-AB8F-6CF125D530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791C1-A962-44E9-88D1-49A3FE796D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Identified and de-identified data releases of locations loc1, loc2, and loc3. (B) Resulting identified and DNA tracks created. When re-identification is based on exact trail matching, John, Brad, and Bob are re-identified to catg, actg, and tgca, respectively.21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AC963-32B2-47B6-92BC-ED3553F0DA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6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12, Issue 1, January 2005, Pages 28–34,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https://doi.org/10.1197/jamia.M1603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(A) Identified and de-identified data releases of locations loc1, loc2, and loc3. (B) Resulting identified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(A) Identified and de-identified data releases of locations loc1, loc2, and loc3. (B) Resulting identified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2024-04-26T09:36:31Z</dcterms:modified>
</cp:coreProperties>
</file>