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72BFB-D439-4E79-AF47-D177D1E03F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34722-9AAC-42FF-B07C-453A99EBA0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Spatial memory was enhanced in PV-Cre; CTNNB1flox/flox mice. (A) The accuracy of both groups to reach the platform increased with training. However, PV-Cre; CTNNB1flox/flox mice took less time to reach the platform. (B) PV-Cre; CTNNB1flox/flox mice took short distances to reach the platform. (C) The percentage of reaching the platform within 60 s was higher in CTNNB1 cKO group. (D) On the testing day, total distance traveled significantly decreased in PV-Cre; CTNNB1flox/flox mice. (E) Schematics show the representative traces of mouse movement in the MWM. (F) CTNNB1 cKO mice spent longer duration in the platform quadrant. (G) CTNNB1 cKO mice entered more frequently into the platform quadrant. (H) To better evaluate the performance of mice, we generated three concentric circles around the platform with different diameters as shown in (E). PV-Cre; CTNNB1flox/flox mice took shorter latency to the smallest zone. (I) PV-Cre; CTNNB1flox/flox mice spent longer duration in the smallest zone. (J) PV-Cre; CTNNB1flox/flox mice entered more into the smallest zone.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AAFA8-1BE5-4ED0-84E1-BF4348D4E0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2738–2751, </a:t>
            </a:r>
            <a:r>
              <a:rPr lang="en-US" altLang="en-US" sz="1000">
                <a:solidFill>
                  <a:srgbClr val="333333"/>
                </a:solidFill>
                <a:hlinkClick r:id="rId3"/>
              </a:rPr>
              <a:t>https://doi.org/10.1093/hmg/ddw131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Spatial memory was enhanced in PV-Cre; CTNNB1</a:t>
            </a:r>
            <a:r>
              <a:rPr lang="en-US" altLang="en-US" b="0" baseline="30000"/>
              <a:t>flox/flox</a:t>
            </a:r>
            <a:r>
              <a:rPr lang="en-US" altLang="en-US" b="0"/>
              <a:t> mice. (A) The accuracy of both groups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Spatial memory was enhanced in PV-Cre; CTNNB1flox/flox mice. (A) The accuracy of both groups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2024-05-01T21:55:58Z</dcterms:modified>
</cp:coreProperties>
</file>