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3C46BF-61E2-4BD3-AA53-1577233E0E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6D1865-B7B0-4049-856A-8E58CADA2C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single-cell LFP cross-correlations on compound-LFP power spectra during spontaneous activity (A,B) and for oscillatory thalamic input (C,D). A,C Compound-LFP power spectra Pϕ(r,f) (black traces) and compound spectra Pϕ0(r,f) (red traces) obtained when omitting cross-correlations between single-cell LFPs (red traces; computed for 10% of the cells and multiplied by a factor 10) at recording channels corresponding approximately to the centers of layers 1, 2/3, 4, 5, and 6. B,D Depth and frequency-resolved ratio Pϕ(r,f)/Pϕ0(r,f) of LFP power spectra, cf. Equation (16).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884DAA-01BE-4FA2-A8BE-C934EE1819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w2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12, 1 December 2016, Pages 4461–4496,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https://doi.org/10.1093/cercor/bhw237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Effect of single-cell LFP cross-correlations on compound-LFP power spectra during spontaneous activity (A,B)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Effect of single-cell LFP cross-correlations on compound-LFP power spectra during spontaneous activity (A,B)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2024-04-26T13:46:50Z</dcterms:modified>
</cp:coreProperties>
</file>