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8B5AFA-B192-4563-8EAA-3D3A906ED4E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040953-A151-4F79-BE82-D569983ABB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PV-Cre; CTNNB1flox/flox mice show memory deficits in the NOR test. (A) Both groups of mice interacted with a novel object longer than a familiar object after 1 h. (B) Both groups of mice were prone to interact with novel object more frequently than a familiar object after 1 h. (C) After replacing to another novel object in 24 h, CTNNB1flox/flox mice spent more time on novel object 2, but PV-Cre; CTNNB1flox/flox showed no preference. (D) In the contextual fear conditioning freezing test, PV-Cre; CTNNB1flox/flox mice did not decrease the percentage of freezing at the third day of extinction tests. Data shown are mean ± SEM from the CTNNB1flox/flox (N = 18) and PV-Cre; CTNNB1flox/flox groups (N = 10). *P &lt; 0.05, **P &lt; 0.01. F, familiar object. N1, novel object 1, N2, novel object 2.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B95D2C-BDAA-4D30-818B-F86BD5D79D7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13, 1 July 2016, Pages 2738–2751,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PV-Cre; CTNNB1</a:t>
            </a:r>
            <a:r>
              <a:rPr lang="en-US" altLang="en-US" b="0" baseline="30000"/>
              <a:t>flox/flox</a:t>
            </a:r>
            <a:r>
              <a:rPr lang="en-US" altLang="en-US" b="0"/>
              <a:t> mice show memory deficits in the NOR test. (A) Both groups of mice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PV-Cre; CTNNB1flox/flox mice show memory deficits in the NOR test. (A) Both groups of mice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2024-09-19T09:58:15Z</dcterms:modified>
</cp:coreProperties>
</file>