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4D671C-A6E9-4670-80B7-D7E6E29FBE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493941-697A-4FB2-B141-5A62BAF465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F38686-5C7B-4499-BF8D-F60A7AA3B3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2024-05-04T03:16:12Z</dcterms:modified>
</cp:coreProperties>
</file>