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376208-A4C5-4EA6-BA8D-A1A52D49CC7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1A957F-415A-4D98-9205-F9B45612B7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263C27-799F-4CA0-8390-EF66BBE93C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2024-09-21T01:26:27Z</dcterms:modified>
</cp:coreProperties>
</file>