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2C64ED-CB20-4BFE-9047-083FD3AC04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991B75-EF58-4888-ABD1-69C752430B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8149D5-1E5E-46E7-9BA7-770FA769A2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2024-04-26T01:06:41Z</dcterms:modified>
</cp:coreProperties>
</file>