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153C2-E93D-433B-A377-445C56B24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49FFC-5030-43F5-85CF-BD2E14EDF0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4458F-9C66-4F7A-A1E4-0A72816A29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2024-04-26T06:28:42Z</dcterms:modified>
</cp:coreProperties>
</file>