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ED8A1-82C1-4B6C-8588-7BC088D8A1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9CC88-CEC0-411F-B3B0-12BE4250D3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90C07-AFB1-4644-8867-1B6274BE16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2024-04-26T10:13:16Z</dcterms:modified>
</cp:coreProperties>
</file>