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9AA614-0E29-4EF4-BC0B-2C59FD16D7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4B921F-DCFD-443E-ADD2-E05D095971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Species tree estimation error and (b) 95% credible interval size as a function of the number of loci. The number of individuals sampled per species is four for all experiments. Each graph point is obtained by averaging the error measure (described in the main text) over 100 analyses of simulated data sets. The “branch score” is a measure of the distance in tree space of the estimated species tree to the true tree, incorporating both topology and divergence times. The “tree score” is a measure of the distance between the estimated species tree and the true species tree incorporating information about the population size as well. For details of the tree metrics used, see main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D89092-F603-4ABD-BB7E-FB884593DB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p2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Species tree estimation error and (b) 95% credible interval size as a function of the number of loci.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(a) Species tree estimation error and (b) 95% credible interval size as a function of the number of loci.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2024-04-26T17:45:39Z</dcterms:modified>
</cp:coreProperties>
</file>