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35677-8582-4271-932E-B92F7AA86D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A610F-B8FC-4341-9F93-053C07C290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early scaffold “bridge” between the ventral telencephalon and the prethalamus. (A) Schema illustrating the preparation of oblique slices. (B–E) Merged stacks of sections generated by 2-photon microscopy, using E12.5 Isl1-Cre;Rosa26Tomato mice to label Isl1-positive cells and fibers in control (B), Isl1-Cre;Celsr3f/− (C and D) and Isl1-Cre;Fzd3f/− embryos (E) at E12.5. In all control embryos, a connecting “bridge” (B, arrows) was evident across the DTJ (interrupted line), between ventral telencephalon (vTel) and prethalamus (pTh). The bridge was completely absent in 14 Isl1-Cre;Celsr3f/− samples (C), and partial in 5 other Isl1-Cre;Celsr3f/− samples (D, arrowheads) The bridge was fully absent in all Isl1-Cre;Fzd3f/− samples (E). (F) Summary histogram. (G and H) Axon bundles from Isl1-positive cells crossing the DTJ were visualized in sections of E15.5 (G) and P0 Isl1-Cre;Rosa26Tomato embryos. Ctx, cortex; Th, thalamus. Scale bars: 50 μm (B–E); 200 μm (G and H).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882B0-98BF-428A-B30C-7FE5EEDC5D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3323–3334,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early scaffold “bridge” between the ventral telencephalon and the prethalamus. (A) Schema illustrating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early scaffold “bridge” between the ventral telencephalon and the prethalamus. (A) Schema illustrating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2024-04-26T05:40:07Z</dcterms:modified>
</cp:coreProperties>
</file>