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0622DD-7357-4D4B-9AF5-12338B6E60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1BF178-2E69-4585-AAF7-A8E5F2146C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5CBAEF-2965-44AB-A5ED-4EE84B308B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2024-04-27T04:50:58Z</dcterms:modified>
</cp:coreProperties>
</file>