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663ED-87CA-4313-9D3E-1DA8F6F147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BBA91-1569-4721-AC85-754FC0957C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13F86-3145-48B6-BC59-B41BCD4DCE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2024-04-26T06:32:22Z</dcterms:modified>
</cp:coreProperties>
</file>