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67AD0-1910-4C11-A474-2DC14FBA98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724B8A-336F-4D02-92F9-D92D132611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and clinical characteristics of long-term care facility residents randomized to received mupirocin therapy or placebo.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51CA11-CB23-4BE1-8909-5BEF811025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3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11, December 2003, Pages 1467–1474,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https://doi.org/10.1086/379325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Demographic and clinical characteristics of long-term care facility residents randomized to received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Demographic and clinical characteristics of long-term care facility residents randomized to received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2024-05-01T21:33:13Z</dcterms:modified>
</cp:coreProperties>
</file>