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55BD7-4872-4803-83B5-B4B930DBE3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CEB93-E2AB-4F1A-A953-575862C073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4. Rasters of impulse activity of another cell in area 7a during the maze task (monkey ππ). Conventions are as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E9F47-BBAD-40E4-873F-42FF805AFD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23–34,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4. Rasters of impulse activity of another cell in area 7a during the maze task (monkey ππ).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4. Rasters of impulse activity of another cell in area 7a during the maze task (monkey ππ).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2024-04-27T00:33:31Z</dcterms:modified>
</cp:coreProperties>
</file>