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D9539-B98F-4CC4-9120-36FAB65408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264B5-7590-4521-9FBD-B84FED23D1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 solitary mass in the posterior segment of the right upper lobe of the lung. The CT attenuation value before contrast injection was 43 Hounsfield units (HU). (B) The attenuation value at the early phase was 62 HU. (C) The attenuation value at the delayed phase was 94 HU.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6E5724-9EFC-4202-9275-588A0E2420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cts/ezt2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45, Issue 2, February 2014, Pages 386–388, </a:t>
            </a:r>
            <a:r>
              <a:rPr lang="en-US" altLang="en-US" sz="1000">
                <a:solidFill>
                  <a:srgbClr val="333333"/>
                </a:solidFill>
                <a:hlinkClick r:id="rId3"/>
              </a:rPr>
              <a:t>https://doi.org/10.1093/ejcts/ezt289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 solitary mass in the posterior segment of the right upper lobe of the lung. The CT attenuation value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A solitary mass in the posterior segment of the right upper lobe of the lung. The CT attenuation value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2024-04-26T15:12:29Z</dcterms:modified>
</cp:coreProperties>
</file>