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F60780-7CDD-4EDB-80EB-18BC6E0BC5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B6869B-BD9B-4221-A24B-8205C150BA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Asymmetric Effects on Yields.
The plots show the estimated effect on yields of a one-standard deviation surprise in CPI (continuous line), NFP (bold line), CUR (circled line), and PPI (squared line).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ABDAA3-36C9-4AAF-A01E-11C321B595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Conditional Variance.
The plots show the conditional variance implied by the state-dependent jump model in the last four years of our sample – from the beginning of 2000 to the end of 2003 – for the 30-year Treasury bond futures (US) and for the 5-year Treasury note futures (FV). The total conditional variance is the sum of a GARCH component and a jump component.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ABDAA3-36C9-4AAF-A01E-11C321B595A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Jumps Induced by Macroeconomic News.
The plots show the proportion of CPI, ER, PPI release days that in our estimated model result in a jump for expansions and recessions and for the 30-year Treasury bond futures (US), the 10-year Treasury note futures (TY), the 5-year Treasury note futures(FV), the 2-year Treasury note futures (TU), and the 90-day Treasury bill futures (TB).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ABDAA3-36C9-4AAF-A01E-11C321B595A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Asymmetric Jump Effects.
The plots show the estimated effect of a one-standard deviation surprise in NFP, CUR, CPI, and PPI on the mean of the jump size distribution of yields at different maturities. We also depict 95% confidence bands. Panel A illustrates the effect of positive surprises – negative surprise for the CUR release – in an expansion phase of the business cycle. Panel B shows the effect of negative surprises – positive surprises for the CUR release – in a recession phase of the business cycle.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ABDAA3-36C9-4AAF-A01E-11C321B595AF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Persistence of Shocks on Future Volatility.
The plots show the estimated value for the function g(.) with respect to positive and negative innovations in the equation for conditional volatility:  The estimates of the parameters are reported in Table VI. We plot the effect of normal innovations (i.e., ϵt has zero probability of being a jump) and jump innovations (i.e., ϵt has a probability of at least 50% of being a jump) in recessions and expansions.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ABDAA3-36C9-4AAF-A01E-11C321B595AF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of/rfp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rof/rfp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rof/rfp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rof/rfp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rof/rfp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</a:t>
            </a:r>
            <a:r>
              <a:rPr lang="en-US" altLang="en-US" sz="1000">
                <a:solidFill>
                  <a:srgbClr val="333333"/>
                </a:solidFill>
              </a:rPr>
              <a:t>, Volume 14, Issue 1, January 2010, Pages 119–155,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https://doi.org/10.1093/rof/rfp006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Asymmetric Effects on Yields.
The plots show the estimated effect on yields of a one-standard deviation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41700" y="1371600"/>
            <a:ext cx="224911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</a:t>
            </a:r>
            <a:r>
              <a:rPr lang="en-US" altLang="en-US" sz="1000">
                <a:solidFill>
                  <a:srgbClr val="333333"/>
                </a:solidFill>
              </a:rPr>
              <a:t>, Volume 14, Issue 1, January 2010, Pages 119–155,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https://doi.org/10.1093/rof/rfp006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Conditional Variance.
The plots show the conditional variance implied by the state-dependent jump model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25800" y="1371600"/>
            <a:ext cx="270501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</a:t>
            </a:r>
            <a:r>
              <a:rPr lang="en-US" altLang="en-US" sz="1000">
                <a:solidFill>
                  <a:srgbClr val="333333"/>
                </a:solidFill>
              </a:rPr>
              <a:t>, Volume 14, Issue 1, January 2010, Pages 119–155,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https://doi.org/10.1093/rof/rfp006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Jumps Induced by Macroeconomic News.
The plots show the proportion of CPI, ER, PPI release days that in our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21000" y="1371600"/>
            <a:ext cx="330275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</a:t>
            </a:r>
            <a:r>
              <a:rPr lang="en-US" altLang="en-US" sz="1000">
                <a:solidFill>
                  <a:srgbClr val="333333"/>
                </a:solidFill>
              </a:rPr>
              <a:t>, Volume 14, Issue 1, January 2010, Pages 119–155,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https://doi.org/10.1093/rof/rfp006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Asymmetric Jump Effects.
The plots show the estimated effect of a one-standard deviation surprise in NFP,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27400" y="1371600"/>
            <a:ext cx="248212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</a:t>
            </a:r>
            <a:r>
              <a:rPr lang="en-US" altLang="en-US" sz="1000">
                <a:solidFill>
                  <a:srgbClr val="333333"/>
                </a:solidFill>
              </a:rPr>
              <a:t>, Volume 14, Issue 1, January 2010, Pages 119–155,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https://doi.org/10.1093/rof/rfp006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Persistence of Shocks on Future Volatility.
The plots show the estimated value for the function g(.)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92300" y="1371600"/>
            <a:ext cx="53589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 Asymmetric Effects on Yields.
The plots show the estimated effect on yields of a one-standard deviation ...</vt:lpstr>
      <vt:lpstr>Figure 2 Conditional Variance.
The plots show the conditional variance implied by the state-dependent jump model in ...</vt:lpstr>
      <vt:lpstr>Figure 3 Jumps Induced by Macroeconomic News.
The plots show the proportion of CPI, ER, PPI release days that in our ...</vt:lpstr>
      <vt:lpstr>Figure 4 Asymmetric Jump Effects.
The plots show the estimated effect of a one-standard deviation surprise in NFP, ...</vt:lpstr>
      <vt:lpstr>Figure 5 Persistence of Shocks on Future Volatility.
The plots show the estimated value for the function g(.)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2024-04-26T21:10:02Z</dcterms:modified>
</cp:coreProperties>
</file>