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45608C-DCAE-4B91-93A7-F5623F4A72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8B3B9-A4E6-4A44-ACA5-7BBDB804E5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C3675-59F6-4410-9153-54227FC3CB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2024-04-26T22:50:08Z</dcterms:modified>
</cp:coreProperties>
</file>