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E16D9-817C-4A95-A64B-B59FF01DC9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7C218-1320-4396-9B17-53EF22F47D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Immunolocalization of myocardial IL-6. Representative lower magnification images (100 ×, panels A and B) demonstrate increased expression of IL-6 in the ischemic/reperfused myocardium. Minimal IL-6 immunoreactivity (green fluorescence) was noted in the sham-operated hearts (panel B). In contrast, extensive IL-6 expression was noted in the ischemic/reperfused zone in the hearts of preconditioned mice 30 min after the preconditioning ischemia (panel A). Higher magnification images (630 ×, panels C–E) demonstrate the cytoplasmic distribution of IL-6 (panel C, green fluorescence) in cardiomyocytes. Cardiomyocytes are identified by the red fluorescence of troponin T (panel D). Colocalization of IL-6 and troponin T in yellow fluorescence (panel E) confirms the cytoplasmic distribution of intracellular IL-6 in cardiomyocytes. Nuclei are identified by DAPI (panel E, blue fluorescence).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610EB4-D830-43ED-92B7-F343667786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5.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64, Issue 1, October 2004, Pages 61–71,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https://doi.org/10.1016/j.cardiores.2004.05.011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Immunolocalization of myocardial IL-6. Representative lower magnification images (100 ×, panels A and 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Immunolocalization of myocardial IL-6. Representative lower magnification images (100 ×, panels A and 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2024-04-26T12:16:50Z</dcterms:modified>
</cp:coreProperties>
</file>