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0BB8B3-B23F-4FA5-9D38-51ED30930A4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CE2BE1-1475-4CF4-970D-B252A5B7A66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44CD47-50FC-40B0-9224-091977FAAE1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2024-04-26T07:18:26Z</dcterms:modified>
</cp:coreProperties>
</file>