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10DE29-E9F9-4DB6-A0D5-0EBE9A95C9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70700A-B8CC-4DB2-97DE-BB0CAEA7A5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CB25DA-52AA-4D1E-9AF9-E3700BA0F9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2024-04-26T18:07:43Z</dcterms:modified>
</cp:coreProperties>
</file>