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35BBC-FA28-4E6C-AD7C-87E227FDA5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E8AAE-9201-434D-81A5-DB21F6DBFC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941D5E-7584-4832-A4CA-4C59DB1DAE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2024-04-27T04:53:05Z</dcterms:modified>
</cp:coreProperties>
</file>