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BBFFA9-D3B4-4984-BDEB-E5FD882829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618E93-51E1-4EC5-8B00-DA6DD74866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representative layer III pyramidal neuron of the primary sensorimotor cortex of a proestrous rat. The neuron was first injected with LY intracellularly in a 350-μm-thick brain slice. The slice was then resectioned and processed immunohistochemically to convert the LY into nonfading DAB reaction product. (A) A low-powered picture of the neuron from one of the 60-μm-thick sections of the injected slice. The dendritic segments (B–E) indicated are illustrated at higher magnification to the right. prox., proximal; dist., distal; Bar = 70 μm for (A) and 10 μm for (B–E).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36A9C2-5960-44D4-BE99-061C5F0766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11, November 2009, Pages 2719–2727,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representative layer III pyramidal neuron of the primary sensorimotor cortex of a proestrous rat.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representative layer III pyramidal neuron of the primary sensorimotor cortex of a proestrous rat.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2024-04-26T13:42:28Z</dcterms:modified>
</cp:coreProperties>
</file>