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BA6826-78AB-4EBD-B1DC-19D18DCBD4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F617DD-B4F1-4144-8F77-B5A873EE0D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Scheme of the domain structure of the NOS dimer, showing cofactor and substrate binding sites.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1999,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67852C-EF45-481B-A17F-37848C64E6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NOS-catalysed reaction.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1999,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67852C-EF45-481B-A17F-37848C64E63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Stages of NOS dimer assembly. Haem-free monomers (a) associate in the presence of haem to form a dimer with NADPH oxidase activity (b). Low levels of BH4 lead to the formation of a stable dimer (indicated by the black bar) which catalyses simultaneous production of NO and O2⋅− (c). At high BH4 levels, the enzyme acts purely as an NO synthase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1999,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67852C-EF45-481B-A17F-37848C64E63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9)00115-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S0008-6363(99)00115-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S0008-6363(99)00115-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43, Issue 3, August 1999, Pages 521–531,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https://doi.org/10.1016/S0008-6363(99)00115-7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Scheme of the domain structure of the NOS dimer, showing cofactor and substrate binding sites.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288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43, Issue 3, August 1999, Pages 521–531,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https://doi.org/10.1016/S0008-6363(99)00115-7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The NOS-catalysed reaction.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691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43, Issue 3, August 1999, Pages 521–531,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https://doi.org/10.1016/S0008-6363(99)00115-7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Stages of NOS dimer assembly. Haem-free monomers (a) associate in the presence of haem to form a dimer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30500" y="1371600"/>
            <a:ext cx="36877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 Scheme of the domain structure of the NOS dimer, showing cofactor and substrate binding sites.
</vt:lpstr>
      <vt:lpstr>Fig. 2 The NOS-catalysed reaction.
</vt:lpstr>
      <vt:lpstr>Fig. 3 Stages of NOS dimer assembly. Haem-free monomers (a) associate in the presence of haem to form a dimer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2024-04-27T04:55:47Z</dcterms:modified>
</cp:coreProperties>
</file>