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EC8EC6-7A65-426D-8DA1-98D6E2E4EE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45EBC3-D5D9-41D4-BBFD-5523DC6E6D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Diagrams illustrating the locations of ongoing pain in SCI subjects. The dark gray shading indicates the regions of ongoing pain and the dashed lines the neurological level of complete spinal injury. Note that the pain is always well below the neurological level of injury.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31BE8D-317C-469A-A24B-88105AFBC8A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6, June 2010, Pages 1409–1419, </a:t>
            </a:r>
            <a:r>
              <a:rPr lang="en-US" altLang="en-US" sz="1000">
                <a:solidFill>
                  <a:srgbClr val="333333"/>
                </a:solidFill>
                <a:hlinkClick r:id="rId3"/>
              </a:rPr>
              <a:t>https://doi.org/10.1093/cercor/bhp205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Diagrams illustrating the locations of ongoing pain in SCI subjects. The dark gray shading indicates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Diagrams illustrating the locations of ongoing pain in SCI subjects. The dark gray shading indicates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2024-04-27T00:07:06Z</dcterms:modified>
</cp:coreProperties>
</file>