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6AA7F-497E-4DF8-8EB9-1E9B8BC11D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5A9CA-4EDE-41DD-8B03-A6148D9FCD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Binding to LRRK2 is required for 14-3-3θ regulation of LRRK2 kinase activity. HEK 293T cells were cotransfected with either FLAG-tagged wt or G2019S-LRRK2 with and without the S935A mutation and V5-tagged 14-3-3θ. Lysates were immunoprecipitated with FLAG antibodies. Kinase assays were performed with immunoprecipitates. Resultant immunoprecipitants were analyzed by western blot for phospho-T1503, and for LRRK2 and V5 to verify that 14-3-3 co-immunoprecipitation was disrupted by the S935A mutation. n = 4 independent rounds. *P &lt; 0.05, ***P &lt; 0.001, n.s. = not significant (Tukey's multiple comparison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6E391-8113-4041-B666-0C5D297AF6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109–122,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Binding to LRRK2 is required for 14-3-3θ regulation of LRRK2 kinase activity. HEK 293T cells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Binding to LRRK2 is required for 14-3-3θ regulation of LRRK2 kinase activity. HEK 293T cells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2024-04-26T23:19:48Z</dcterms:modified>
</cp:coreProperties>
</file>