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CDDBC0-FD05-4F1F-AE7D-8607D30766F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F789A3-99B3-4C0C-A831-D20F4846B0B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Stimulation of β-ARs increases the frequency but not amplitude of mEPSC's. (A) Whole-cell recordings of mEPSC's in a pyramidal cell in the absence (left) and in the presence of ISO (right). (B) Time course of the ISO facilitation of the mEPSC frequency in the pyramidal cell. (C) Cumulative distribution of interevent intervals of mEPSC's in control (without ISO) and in the presence of ISO. (D) Histograms showing the ISO-induced increase in the mEPSC frequency in the pyramidal cells examined. The ISO potentiation was blocked by coapplied PRO. (E) Cumulative distribution of the mEPSC amplitude in control and in the presence of ISO. (F) ISO had no effect on the mEPSC amplitude nor did it when PRO was coadministered. Holding potential was −70 mV. The concentrations of ISO were 10 and 100 μM, respectively. *P &lt; 0.05 versus control.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A80E64-E72E-4F1E-B015-08F3362EB96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1506–1520, </a:t>
            </a:r>
            <a:r>
              <a:rPr lang="en-US" altLang="en-US" sz="1000">
                <a:solidFill>
                  <a:srgbClr val="333333"/>
                </a:solidFill>
                <a:hlinkClick r:id="rId3"/>
              </a:rPr>
              <a:t>https://doi.org/10.1093/cercor/bhm177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Stimulation of β-ARs increases the frequency but not amplitude of mEPSC's. (A) Whole-cell recordings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Stimulation of β-ARs increases the frequency but not amplitude of mEPSC's. (A) Whole-cell recordings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2024-09-18T21:36:38Z</dcterms:modified>
</cp:coreProperties>
</file>