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BDBB0-B3C0-448E-BF0F-39D0528997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3557A-7627-4E81-BD5D-D25439B8DF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Crude and age-adjusted ORs and 95% CIs for positive results on 13C-urea breath testing for Helicobacter pylori, by study characteristics of 356 children 2–16 years of age, Houston, 1996–1998.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924EB-4001-4E2A-A8AC-D2CCFD7EC0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01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10, 15 May 2001, Pages 1387–1392,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https://doi.org/10.1086/320148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Crude and age-adjusted ORs and 95% CIs for positive results on </a:t>
            </a:r>
            <a:r>
              <a:rPr lang="en-US" altLang="en-US" b="0" baseline="30000"/>
              <a:t>13</a:t>
            </a:r>
            <a:r>
              <a:rPr lang="en-US" altLang="en-US" b="0"/>
              <a:t>C-urea breath testing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Crude and age-adjusted ORs and 95% CIs for positive results on 13C-urea breath testing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2024-04-27T04:27:09Z</dcterms:modified>
</cp:coreProperties>
</file>