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D954C-6F16-4420-9139-AEF659F144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8D1A3-DEF5-482F-B38A-15E669DE28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 group comparison of activation on Go trials (A) and StopInhibit trials (B). Results are corrected for multiple comparisons (FWE P &lt; 0.05) at the cluster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B952E-5BC2-4F1C-958B-DA03AA62A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12–22,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Direct group comparison of activation on Go trials (A) and StopInhibit trials (B). Results are corrected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Direct group comparison of activation on Go trials (A) and StopInhibit trials (B). Results are corrected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2024-04-26T05:28:16Z</dcterms:modified>
</cp:coreProperties>
</file>