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C73AC5-1348-4D96-A3B4-5F1BFAB6C7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5FEAFF-9831-4D27-BEA2-3063835023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1.—Effect of the elapsed time since the expansion event on the power of statistical tests. Results based on 100,000 sample replicates. (A) n = 10, S = 10, and De = 100. (B) n = 10, S = 50, and De = 100. (C) n = 50, S = 10, and De = 10. (D) n = 50, S = 50, and De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92361-5DDF-4ACE-9B13-2E2E055A522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2.—Effect of the degree of the expansion on the power of statistical tests. Results based on 100,000 sample replicates. (A) n = 10, S = 10, and Te = 0.1. (B) n = 10, S = 50, and Te = 0.1. (C) n = 50, S = 10, and Te = 0.1. (D) n = 50, S = 50, and Te =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92361-5DDF-4ACE-9B13-2E2E055A522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3.—Effect of the sample size on the power of statistical tests. Results based on 100,000 sample replicates. (A) S = 10, De = 100, and Te = 0.1. (B) S = 50, De = 10, and Te =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92361-5DDF-4ACE-9B13-2E2E055A522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4.—Effect of the number of segregating sites on the power of statistical tests. Results based on 100,000 sample replicates. (A) n = 10, De = 100, and Te = 0.1. (B) n = 50, De = 10, and Te = 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92361-5DDF-4ACE-9B13-2E2E055A522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5.—Effect of the elapsed time since the expansion event on the power of statistical tests under the logistic model of population growth. Results based on 100,000 sample replicates, fixing the value of 𝛉 (𝛉 = 10) with n = 50, r = 10, c = 1, Nmax = 20,000 and N0 = 1000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992361-5DDF-4ACE-9B13-2E2E055A522C}"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oxfordjournals.molbev.a00403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oxfordjournals.molbev.a00403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oxfordjournals.molbev.a00403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oxfordjournals.molbev.a00403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oxfordjournals.molbev.a004034"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12, December 2002, Pages 2092–2100, </a:t>
            </a:r>
            <a:r>
              <a:rPr lang="en-US" altLang="en-US" sz="1000">
                <a:solidFill>
                  <a:srgbClr val="333333"/>
                </a:solidFill>
                <a:hlinkClick r:id="rId3"/>
              </a:rPr>
              <a:t>https://doi.org/10.1093/oxfordjournals.molbev.a004034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1.—Effect of the elapsed time since the expansion event on the power of statistical tests. Results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0930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12, December 2002, Pages 2092–2100, </a:t>
            </a:r>
            <a:r>
              <a:rPr lang="en-US" altLang="en-US" sz="1000">
                <a:solidFill>
                  <a:srgbClr val="333333"/>
                </a:solidFill>
                <a:hlinkClick r:id="rId3"/>
              </a:rPr>
              <a:t>https://doi.org/10.1093/oxfordjournals.molbev.a004034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2.—Effect of the degree of the expansion on the power of statistical tests. Results based on 100,000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8773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12, December 2002, Pages 2092–2100, </a:t>
            </a:r>
            <a:r>
              <a:rPr lang="en-US" altLang="en-US" sz="1000">
                <a:solidFill>
                  <a:srgbClr val="333333"/>
                </a:solidFill>
                <a:hlinkClick r:id="rId3"/>
              </a:rPr>
              <a:t>https://doi.org/10.1093/oxfordjournals.molbev.a004034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3.—Effect of the sample size on the power of statistical tests. Results based on 100,000 sample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87763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12, December 2002, Pages 2092–2100, </a:t>
            </a:r>
            <a:r>
              <a:rPr lang="en-US" altLang="en-US" sz="1000">
                <a:solidFill>
                  <a:srgbClr val="333333"/>
                </a:solidFill>
                <a:hlinkClick r:id="rId3"/>
              </a:rPr>
              <a:t>https://doi.org/10.1093/oxfordjournals.molbev.a004034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4.—Effect of the number of segregating sites on the power of statistical tests. Results based on 100,000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3167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19, Issue 12, December 2002, Pages 2092–2100, </a:t>
            </a:r>
            <a:r>
              <a:rPr lang="en-US" altLang="en-US" sz="1000">
                <a:solidFill>
                  <a:srgbClr val="333333"/>
                </a:solidFill>
                <a:hlinkClick r:id="rId3"/>
              </a:rPr>
              <a:t>https://doi.org/10.1093/oxfordjournals.molbev.a004034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5.—Effect of the elapsed time since the expansion event on the power of statistical tests under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9337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1.—Effect of the elapsed time since the expansion event on the power of statistical tests. Results based ...</vt:lpstr>
      <vt:lpstr>Fig. 2.—Effect of the degree of the expansion on the power of statistical tests. Results based on 100,000 ...</vt:lpstr>
      <vt:lpstr>Fig. 3.—Effect of the sample size on the power of statistical tests. Results based on 100,000 sample ...</vt:lpstr>
      <vt:lpstr>Fig. 4.—Effect of the number of segregating sites on the power of statistical tests. Results based on 100,000 ...</vt:lpstr>
      <vt:lpstr>Fig. 5.—Effect of the elapsed time since the expansion event on the power of statistical tests under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2024-04-26T23:53:09Z</dcterms:modified>
</cp:coreProperties>
</file>