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D11B60-8F37-46D9-8271-7945261A497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800960-2465-4A67-B837-45CFEFEEC9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Location of Kombewa HDSS area. Under the new devolved system of government in Kenya,3 geographical political areas have been restructured and renamed and the HDSS area now encompasses all of Seme sub-county and a portion of Kisumu West sub-county. Previously, this used to cover an entire district (Kisumu West District) made up of two administrative areas (Kombewa and Maseno). The HDSS has been renamed to reflect the changes.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all rights reserved. Published by Oxford University Press on behalf of the International Epidemiological Association</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709346-9CD5-46F0-AE73-1A23F46CBEA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je/dyu1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 J Epidemiol</a:t>
            </a:r>
            <a:r>
              <a:rPr lang="en-US" altLang="en-US" sz="1000">
                <a:solidFill>
                  <a:srgbClr val="333333"/>
                </a:solidFill>
              </a:rPr>
              <a:t>, Volume 43, Issue 4, August 2014, Pages 1097–1104, </a:t>
            </a:r>
            <a:r>
              <a:rPr lang="en-US" altLang="en-US" sz="1000">
                <a:solidFill>
                  <a:srgbClr val="333333"/>
                </a:solidFill>
                <a:hlinkClick r:id="rId3"/>
              </a:rPr>
              <a:t>https://doi.org/10.1093/ije/dyu139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Location of Kombewa HDSS area. Under the new devolved system of government in Kenya,</a:t>
            </a:r>
            <a:r>
              <a:rPr lang="en-US" altLang="en-US" b="0" baseline="30000"/>
              <a:t>3</a:t>
            </a:r>
            <a:r>
              <a:rPr lang="en-US" altLang="en-US" b="0"/>
              <a:t> geographical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Location of Kombewa HDSS area. Under the new devolved system of government in Kenya,3 geographical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2024-09-18T22:56:53Z</dcterms:modified>
</cp:coreProperties>
</file>