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F5581-C52C-49D6-8BDF-CC4428AF8D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12B266-8CC1-466B-9316-15C6AA66D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224F05-C7D1-4E4A-B8DE-611C6C665C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2024-04-26T14:27:07Z</dcterms:modified>
</cp:coreProperties>
</file>