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5AC9-8E16-480D-9690-F98FAB5A8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CEE46-C4F8-4DE7-AF85-66C2340192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“right” responses. Means and standard errors of the means (SEM) are plotted. On both SR and BR conditions, slopes were steeper for auditory-only conditions than for audiovisual conditions. At each sound location, a significant difference (P &lt; 0.05) between the auditory-only and audiovisual conditions was indicated by a circle. Stereo A, SR auditory-only; binaural A, BR auditory-only; stereo AV, SR audiovisual; binaural AV, BR audiovisual.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47BF1-A6DF-4CC5-A07D-746995BF0A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4248–4258,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“right” responses. Means and standard errors of the means (SEM) are plotted. On both SR and BR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Percentage of “right” responses. Means and standard errors of the means (SEM) are plotted. On both SR and BR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2024-04-26T18:33:01Z</dcterms:modified>
</cp:coreProperties>
</file>