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91002D-97AF-40BC-B0A7-5E1A05E4BB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691B67-E335-4F6B-B2CE-9BF641A419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Intervention complexity: episodes of care and number of elements in the Intervention.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in association with The London School of Hygiene and Tropical Medicine © The Author 2009;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0E03A-483F-4A39-9FAF-F1BB9C6244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p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25, Issue 2, March 2010, Pages 104–111,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https://doi.org/10.1093/heapol/czp055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Intervention complexity: episodes of care and number of elements in the Intervention.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Intervention complexity: episodes of care and number of elements in the Intervention.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2024-04-26T17:20:34Z</dcterms:modified>
</cp:coreProperties>
</file>