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12FB7-6721-4E5F-8FF2-CCBE48F12F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762CA-D89F-4255-A9D1-FDB76D9F76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BCKDC regulation. The BCKDC is regulated by phosphorylation. The BCKDK phosphorylates two serine residues of BCKDC and inactivates the enzyme complex. PPM1K (protein phosphatase, pp2c domain containing, 1k) dephosphorylates and inactivates the BCKDC.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F5B810-6F42-4CF4-92C9-BF507A76E9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R1–R8, </a:t>
            </a:r>
            <a:r>
              <a:rPr lang="en-US" altLang="en-US" sz="1000">
                <a:solidFill>
                  <a:srgbClr val="333333"/>
                </a:solidFill>
                <a:hlinkClick r:id="rId3"/>
              </a:rPr>
              <a:t>https://doi.org/10.1093/hmg/ddu123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BCKDC regulation. The BCKDC is regulated by phosphorylation. The BCKDK phosphorylates two serine residues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BCKDC regulation. The BCKDC is regulated by phosphorylation. The BCKDK phosphorylates two serine residues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2024-04-26T18:26:33Z</dcterms:modified>
</cp:coreProperties>
</file>