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DCFDB9-EF5D-40DA-9E70-5644CF6E79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6E23F3-32A9-4B30-8641-84ECE82548A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Pyramid of regulatory sanctions. Source: Adapted from Braithwaite et al. [16].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in association with the International Society for Quality in Health Care;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0549CB-F2A1-4223-B45B-4EADCFC63D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Pyramid of regulatory supports. Source: Adapted from Braithwaite et al. [16].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in association with the International Society for Quality in Health Care;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0549CB-F2A1-4223-B45B-4EADCFC63DD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tqhc/mzr0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intqhc/mzr0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Qual Health Care</a:t>
            </a:r>
            <a:r>
              <a:rPr lang="en-US" altLang="en-US" sz="1000">
                <a:solidFill>
                  <a:srgbClr val="333333"/>
                </a:solidFill>
              </a:rPr>
              <a:t>, Volume 24, Issue 1, February 2012, Pages 88–94,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https://doi.org/10.1093/intqhc/mzr078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Pyramid of regulatory sanctions. Source: Adapted from Braithwaite et al. [16].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2806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Qual Health Care</a:t>
            </a:r>
            <a:r>
              <a:rPr lang="en-US" altLang="en-US" sz="1000">
                <a:solidFill>
                  <a:srgbClr val="333333"/>
                </a:solidFill>
              </a:rPr>
              <a:t>, Volume 24, Issue 1, February 2012, Pages 88–94,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https://doi.org/10.1093/intqhc/mzr078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Pyramid of regulatory supports. Source: Adapted from Braithwaite et al. [16].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631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2 Pyramid of regulatory sanctions. Source: Adapted from Braithwaite et al. [16].
</vt:lpstr>
      <vt:lpstr>Figure 1 Pyramid of regulatory supports. Source: Adapted from Braithwaite et al. [16].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2024-04-26T23:56:23Z</dcterms:modified>
</cp:coreProperties>
</file>