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6415A-54D6-47D6-8642-5849EE4891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BDF1C8-A5B1-46B6-8F54-D74938CC33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A3E8C-989B-46D7-A685-0E69E0E13D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2024-04-27T00:22:01Z</dcterms:modified>
</cp:coreProperties>
</file>