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8A051-DDC9-4731-8F33-F262BC12E0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7DE8B-5C9C-450A-8D51-09E710B415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C789C5-D84E-434E-B71D-AE87D17C10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2024-04-26T07:24:04Z</dcterms:modified>
</cp:coreProperties>
</file>