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520518-F59A-4163-BBE0-BF7A3AFC1F4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186345-E050-4F25-888B-F855E670884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Location of expression assay ‘ex7–8’ and associated LD block with SNPs rs7903146 and rs12255372 within TCF7L2 gene, exons are marked as black rectangles.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2009This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3519B1-9812-4BE8-A0A3-F94D9DF8337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Expression of assay ‘ex7–8’ of TCF7L2 in human tissues as fold difference compared with expression level in pancreas. TCF7L2 expression is normalized to the levels of endogenous controls B2M and GAPDH (Supplementary Material, Table S1). Each tissue is represented by 1 or 2–3 pooled samples.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2009This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3519B1-9812-4BE8-A0A3-F94D9DF8337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Structure of the N-terminal part of TCF7L2: location of the β-catenin binding domain encoded by exons 1 and 2, and a T2D-associated LD block with SNPs rs7903146 and rs12255372. Shown: constitutive exons—black rectangles, alternative exons—white rectangles; alternative transcription starts sites TSS1, TSS2 and TSS3—arrows, potential translation starts—‘ATG’.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2009This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3519B1-9812-4BE8-A0A3-F94D9DF8337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Location of TaqMan expression assays within TCF7L2 gene. Shown: constitutive exons—black rectangles, alternative exons—white rectangles, expression assays—connected arrows.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2009This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3519B1-9812-4BE8-A0A3-F94D9DF8337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PCA in 289 samples from 8 human tissues. (A) PCA based on three N-terminal expression assays of TCF7L2: ‘TSS1’, TSS2’ and ‘ex7–8’. (B) PCA based on five N-terminal expression assays for TCF7L2: ‘TSS1’, ‘TSS2’, ‘TSS3’, ‘ex3a’ and ‘ex7–8’. (C) PCA based on six C-terminal expression assays for TCF7L2: ‘ex11–13’, ‘ex11–13a’, ‘ex11–14’, ‘ex12–13’, ‘ex13–13a’ and ‘ex13–14’. (D) PCA based on all eleven expression assays for TCF7L2.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2009This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3519B1-9812-4BE8-A0A3-F94D9DF83378}"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Expression of assay ‘ex13–13b’ in human pancreatic islets by rs12255372 and rs7903146 genotypes. Normalized expression of assay ‘ex13–13b’ is shown in Log 2 scale relative to a mean value of the whole set. Association was tested with univariate linear regression under an additive genetic model for SNPs and with adjustment for two sample sets.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2009This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3519B1-9812-4BE8-A0A3-F94D9DF83378}"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p321"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p321"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p321"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p321" TargetMode="External" /><Relationship Id="rId4" Type="http://schemas.openxmlformats.org/officeDocument/2006/relationships/image" Target="../media/image1.png" /><Relationship Id="rId5" Type="http://schemas.openxmlformats.org/officeDocument/2006/relationships/image" Target="../media/image5.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p321"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p321"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20, 15 October 2009, Pages 3795–3804, </a:t>
            </a:r>
            <a:r>
              <a:rPr lang="en-US" altLang="en-US" sz="1000">
                <a:solidFill>
                  <a:srgbClr val="333333"/>
                </a:solidFill>
                <a:hlinkClick r:id="rId3"/>
              </a:rPr>
              <a:t>https://doi.org/10.1093/hmg/ddp321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Location of expression assay ‘ex7–8’ and associated LD block with SNPs rs7903146 and rs12255372 within TCF7L2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40335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20, 15 October 2009, Pages 3795–3804, </a:t>
            </a:r>
            <a:r>
              <a:rPr lang="en-US" altLang="en-US" sz="1000">
                <a:solidFill>
                  <a:srgbClr val="333333"/>
                </a:solidFill>
                <a:hlinkClick r:id="rId3"/>
              </a:rPr>
              <a:t>https://doi.org/10.1093/hmg/ddp321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Expression of assay ‘ex7–8’ of TCF7L2 in human tissues as fold difference compared with expression level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0012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20, 15 October 2009, Pages 3795–3804, </a:t>
            </a:r>
            <a:r>
              <a:rPr lang="en-US" altLang="en-US" sz="1000">
                <a:solidFill>
                  <a:srgbClr val="333333"/>
                </a:solidFill>
                <a:hlinkClick r:id="rId3"/>
              </a:rPr>
              <a:t>https://doi.org/10.1093/hmg/ddp321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Structure of the N-terminal part of TCF7L2: location of the β-catenin binding domain encoded by exons 1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1190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20, 15 October 2009, Pages 3795–3804, </a:t>
            </a:r>
            <a:r>
              <a:rPr lang="en-US" altLang="en-US" sz="1000">
                <a:solidFill>
                  <a:srgbClr val="333333"/>
                </a:solidFill>
                <a:hlinkClick r:id="rId3"/>
              </a:rPr>
              <a:t>https://doi.org/10.1093/hmg/ddp321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Location of TaqMan expression assays within TCF7L2 gene. Shown: constitutive exons—black rectangles,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02458"/>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20, 15 October 2009, Pages 3795–3804, </a:t>
            </a:r>
            <a:r>
              <a:rPr lang="en-US" altLang="en-US" sz="1000">
                <a:solidFill>
                  <a:srgbClr val="333333"/>
                </a:solidFill>
                <a:hlinkClick r:id="rId3"/>
              </a:rPr>
              <a:t>https://doi.org/10.1093/hmg/ddp321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PCA in 289 samples from 8 human tissues. (A) PCA based on three N-terminal expression assays of TCF7L2: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284571"/>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20, 15 October 2009, Pages 3795–3804, </a:t>
            </a:r>
            <a:r>
              <a:rPr lang="en-US" altLang="en-US" sz="1000">
                <a:solidFill>
                  <a:srgbClr val="333333"/>
                </a:solidFill>
                <a:hlinkClick r:id="rId3"/>
              </a:rPr>
              <a:t>https://doi.org/10.1093/hmg/ddp321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Expression of assay ‘ex13–13b’ in human pancreatic islets by rs12255372 and rs7903146 genotypes. Normalized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6466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Location of expression assay ‘ex7–8’ and associated LD block with SNPs rs7903146 and rs12255372 within TCF7L2 ...</vt:lpstr>
      <vt:lpstr>Figure 2. Expression of assay ‘ex7–8’ of TCF7L2 in human tissues as fold difference compared with expression level in ...</vt:lpstr>
      <vt:lpstr>Figure 3. Structure of the N-terminal part of TCF7L2: location of the β-catenin binding domain encoded by exons 1 and ...</vt:lpstr>
      <vt:lpstr>Figure 4. Location of TaqMan expression assays within TCF7L2 gene. Shown: constitutive exons—black rectangles, ...</vt:lpstr>
      <vt:lpstr>Figure 5. PCA in 289 samples from 8 human tissues. (A) PCA based on three N-terminal expression assays of TCF7L2: ...</vt:lpstr>
      <vt:lpstr>Figure 6. Expression of assay ‘ex13–13b’ in human pancreatic islets by rs12255372 and rs7903146 genotypes. Normalized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2024-04-26T07:57:58Z</dcterms:modified>
</cp:coreProperties>
</file>