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5E638E-643C-419C-9705-02F930C4BE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E132C1-2401-423E-87D5-35644E79C3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Tonic inhibition is specifically lost in the DG of Syn II−/− mice and can be rescued upon stimulation of extrasynaptic GABAA receptors. (a) Representative traces of tonic inhibitory currents in WT and Syn II−/− DG granule neurons (left) and the respective histogram showing the complete loss of tonic inhibition in acute slices from Syn II−/− mice (WT: black; Syn II−/−: gray). (b) Rescue of the tonic inhibitory current in the Syn II−/− DG to WT levels by the δ-subunit GABAA agonist THIP (1 μM). Representative traces of tonic inhibitory currents in WT and Syn II−/− DG granule neurons treated with THIP (left) and the respective histogram are shown. Each dot represents an individual neuron. (c) Representative traces of spontaneous inhibitory PSCs recorded in DG granule neurons from WT (black) and Syn II−/− (gray) mice before and after bath application of 1 μM THIP. (d) The results of paired experiments show that no changes in the main sIPSC parameters such as amplitude, frequency, rise time, and decay constant occur after the addition of THIP in both genotypes, consistent with the exclusive extrasynaptic expression of GABAA receptors containing the δ-subunit for which THIP is an agonist. ***P &lt; 0.001, Two-tailed paired Student's t-test was used for statistics. n = 6 neurons/genotype.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B76835-214B-42E0-86AA-6A2BFCF2AD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3356–3368, </a:t>
            </a:r>
            <a:r>
              <a:rPr lang="en-US" altLang="en-US" sz="1000">
                <a:solidFill>
                  <a:srgbClr val="333333"/>
                </a:solidFill>
                <a:hlinkClick r:id="rId3"/>
              </a:rPr>
              <a:t>https://doi.org/10.1093/cercor/bhu141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Tonic inhibition is specifically lost in the DG of Syn II</a:t>
            </a:r>
            <a:r>
              <a:rPr lang="en-US" altLang="en-US" b="0" baseline="30000"/>
              <a:t>−/−</a:t>
            </a:r>
            <a:r>
              <a:rPr lang="en-US" altLang="en-US" b="0"/>
              <a:t> mice and can be rescued upon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Tonic inhibition is specifically lost in the DG of Syn II−/− mice and can be rescued upon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2024-04-27T01:31:02Z</dcterms:modified>
</cp:coreProperties>
</file>