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3CF53-7778-4F75-9640-47BABB787E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C2BB10-75CF-496F-8002-E83F7E5420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Detection of L1 and HERV-K10 transcripts in human oocytes by RNA-FISH analysis. Human oocytes (n = 30) were fixed, hybridized with FITC-labeled EGFP or L1 or HERV-K10 probes (see Materials and Methods) and stained with DAPI. Representative samples were photographed under normal and UV light using B-2A and UV-2B filters, respectively. White spots seen on the oocyte of (d) represent crystallization effects due to fixation.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2FC86-63AD-4681-BEF6-D6DE0BD9CE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7, 1 April 2009, Pages 1221–1228,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Detection of L1 and HERV-K10 transcripts in human oocytes by RNA-FISH analysis. Human oocytes (n = 30)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Detection of L1 and HERV-K10 transcripts in human oocytes by RNA-FISH analysis. Human oocytes (n = 30)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2024-04-26T09:42:38Z</dcterms:modified>
</cp:coreProperties>
</file>