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4E5F3-88C1-4E0F-80F9-82ABFA37EC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CCE31-5060-4E68-9127-7759DEADE7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number of nutrition-related activities that employees are being aware of (A), participating in (P) and at the same time satisfied with (S) at end point in the intervention group without cafeteria (I), in the intervention group with cafeteria (IC) and in the minimal intervention control group (C), respectively; Percentage reply in category 4+, 3–4, 1–2 and 0 number of activities,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3AE78-5D4D-42C8-B160-A6F5B6DBC6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r/cyl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Educ Res</a:t>
            </a:r>
            <a:r>
              <a:rPr lang="en-US" altLang="en-US" sz="1000">
                <a:solidFill>
                  <a:srgbClr val="333333"/>
                </a:solidFill>
              </a:rPr>
              <a:t>, Volume 22, Issue 5, October 2007, Pages 727–736, </a:t>
            </a:r>
            <a:r>
              <a:rPr lang="en-US" altLang="en-US" sz="1000">
                <a:solidFill>
                  <a:srgbClr val="333333"/>
                </a:solidFill>
                <a:hlinkClick r:id="rId3"/>
              </a:rPr>
              <a:t>https://doi.org/10.1093/her/cyl153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number of nutrition-related activities that employees are being aware of (A), participating in (P) and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number of nutrition-related activities that employees are being aware of (A), participating in (P) and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2024-04-26T02:57:53Z</dcterms:modified>
</cp:coreProperties>
</file>