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D34C91-3371-4E44-AEDD-7EAF7C64B7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6D51D-ED27-4954-B351-B60F9D525F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Pathological vascular growth in the adult may occur via vasculogenesis (angioblast mobilization), angiogenesis (sprouting) or arteriogenesis (collateral growth). With permission from Ref. [4].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2001,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8D026-DA4C-44D7-B297-E80DBB4B21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0)00281-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49, Issue 3, February 2001, Pages 507–521,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https://doi.org/10.1016/S0008-6363(00)00281-9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Pathological vascular growth in the adult may occur via vasculogenesis (angioblast mobilization),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Pathological vascular growth in the adult may occur via vasculogenesis (angioblast mobilization),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2024-04-26T17:38:32Z</dcterms:modified>
</cp:coreProperties>
</file>