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3EDAC-19ED-4279-9922-5D847109B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48BFD-BC49-4B11-9C93-9968821DFE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rms fluctuations at 1° resolution of 408-MHz data and the free-free template for different Galactic latitude cuts. The all-sky value will be a lower limit since the corrections for dust are uncertain near the Galactic plane (ǀbǀ &lt; 5°).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13530-4414-4308-8E19-4614CC29A5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43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341, Issue 2, May 2003, Pages 369–384,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7. </a:t>
            </a:r>
            <a:r>
              <a:rPr lang="en-US" altLang="en-US" b="0"/>
              <a:t>Comparison of the rms fluctuations at 1° resolution of 408-MHz data and the free-free template for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7. Comparison of the rms fluctuations at 1° resolution of 408-MHz data and the free-free template for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2024-04-26T07:03:34Z</dcterms:modified>
</cp:coreProperties>
</file>