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A4498-2245-41E4-8271-B8631B14D6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5800AA-426B-49CC-825F-34D0EC5A04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‘Oxford’ model of sporting behaviour [30].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BD945-09AF-4D8D-95F2-84E6425A11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m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23, Issue 4, August 2008, Pages 633–647,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https://doi.org/10.1093/her/cym040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‘Oxford’ model of sporting behaviour [30].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110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‘Oxford’ model of sporting behaviour [30].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2024-04-26T10:13:32Z</dcterms:modified>
</cp:coreProperties>
</file>